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61" r:id="rId3"/>
    <p:sldId id="258" r:id="rId4"/>
    <p:sldId id="259" r:id="rId5"/>
    <p:sldId id="262" r:id="rId6"/>
    <p:sldId id="260" r:id="rId7"/>
    <p:sldId id="273" r:id="rId8"/>
    <p:sldId id="270" r:id="rId9"/>
    <p:sldId id="291" r:id="rId10"/>
    <p:sldId id="280" r:id="rId11"/>
    <p:sldId id="257" r:id="rId12"/>
    <p:sldId id="284" r:id="rId13"/>
    <p:sldId id="290" r:id="rId14"/>
    <p:sldId id="292" r:id="rId15"/>
    <p:sldId id="293" r:id="rId16"/>
    <p:sldId id="285" r:id="rId17"/>
    <p:sldId id="300" r:id="rId18"/>
    <p:sldId id="287" r:id="rId19"/>
    <p:sldId id="272" r:id="rId20"/>
    <p:sldId id="281" r:id="rId21"/>
    <p:sldId id="282" r:id="rId22"/>
    <p:sldId id="283" r:id="rId23"/>
    <p:sldId id="289" r:id="rId24"/>
    <p:sldId id="271" r:id="rId25"/>
    <p:sldId id="275" r:id="rId26"/>
    <p:sldId id="288" r:id="rId27"/>
    <p:sldId id="276" r:id="rId28"/>
    <p:sldId id="277" r:id="rId29"/>
    <p:sldId id="278" r:id="rId30"/>
    <p:sldId id="279" r:id="rId31"/>
    <p:sldId id="263" r:id="rId32"/>
    <p:sldId id="266" r:id="rId33"/>
    <p:sldId id="264" r:id="rId34"/>
    <p:sldId id="268" r:id="rId35"/>
    <p:sldId id="298" r:id="rId36"/>
    <p:sldId id="267" r:id="rId37"/>
    <p:sldId id="269" r:id="rId38"/>
    <p:sldId id="297" r:id="rId39"/>
    <p:sldId id="296" r:id="rId40"/>
    <p:sldId id="301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7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60"/>
  </p:normalViewPr>
  <p:slideViewPr>
    <p:cSldViewPr>
      <p:cViewPr varScale="1">
        <p:scale>
          <a:sx n="47" d="100"/>
          <a:sy n="47" d="100"/>
        </p:scale>
        <p:origin x="1190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BAD-9C16-4FCE-AF1C-6CFA0C4AA7FA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0D0A-C798-4A39-BE2C-C873B4F9E9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BAD-9C16-4FCE-AF1C-6CFA0C4AA7FA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0D0A-C798-4A39-BE2C-C873B4F9E9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BAD-9C16-4FCE-AF1C-6CFA0C4AA7FA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0D0A-C798-4A39-BE2C-C873B4F9E9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BAD-9C16-4FCE-AF1C-6CFA0C4AA7FA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0D0A-C798-4A39-BE2C-C873B4F9E9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BAD-9C16-4FCE-AF1C-6CFA0C4AA7FA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0D0A-C798-4A39-BE2C-C873B4F9E9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BAD-9C16-4FCE-AF1C-6CFA0C4AA7FA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0D0A-C798-4A39-BE2C-C873B4F9E9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BAD-9C16-4FCE-AF1C-6CFA0C4AA7FA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0D0A-C798-4A39-BE2C-C873B4F9E9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BAD-9C16-4FCE-AF1C-6CFA0C4AA7FA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0D0A-C798-4A39-BE2C-C873B4F9E9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BAD-9C16-4FCE-AF1C-6CFA0C4AA7FA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0D0A-C798-4A39-BE2C-C873B4F9E9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BAD-9C16-4FCE-AF1C-6CFA0C4AA7FA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0D0A-C798-4A39-BE2C-C873B4F9E9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BAD-9C16-4FCE-AF1C-6CFA0C4AA7FA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0D0A-C798-4A39-BE2C-C873B4F9E9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57D6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9EBAD-9C16-4FCE-AF1C-6CFA0C4AA7FA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C0D0A-C798-4A39-BE2C-C873B4F9E94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Sclarke.HHINC\Downloads\01.%20Corporate%20Upbeat%20-%20AShamaluev.mp3" TargetMode="Externa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lf Outing3">
            <a:hlinkClick r:id="" action="ppaction://media"/>
            <a:extLst>
              <a:ext uri="{FF2B5EF4-FFF2-40B4-BE49-F238E27FC236}">
                <a16:creationId xmlns:a16="http://schemas.microsoft.com/office/drawing/2014/main" id="{3A70ED53-E302-40BD-9769-EDEFE113D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6" name="01. Corporate Upbeat - AShamaluev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6" cstate="print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8_05_29-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" y="381000"/>
            <a:ext cx="7987552" cy="6172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wn and Brown Foursome- Brian Reuter Dark navy Blue shi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04800" y="381000"/>
            <a:ext cx="10371437" cy="594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Jeff Shacking hands with ___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2364" y="-13728"/>
            <a:ext cx="9466364" cy="687172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d it y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56202"/>
            <a:ext cx="9144000" cy="41455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idg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83227"/>
            <a:ext cx="9144000" cy="56915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e we 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152400"/>
            <a:ext cx="3724615" cy="655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egory Bruce and 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33379"/>
            <a:ext cx="9144000" cy="47912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terpri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8884"/>
            <a:ext cx="9144000" cy="61402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 volunteers Bet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63990"/>
            <a:ext cx="9144000" cy="5930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eck out the fo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8200"/>
            <a:ext cx="9144000" cy="533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8_05_29-1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43467"/>
            <a:ext cx="9448800" cy="552873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er Servicne Omlett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340" y="0"/>
            <a:ext cx="696532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ain Reuter and Brown and Brown Gue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7200"/>
            <a:ext cx="9144000" cy="594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omenico- Atlantic Diagnostic (Better photo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457200"/>
            <a:ext cx="10591801" cy="5982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_05_29-2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1983" y="0"/>
            <a:ext cx="376003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ts and the tr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1188" y="0"/>
            <a:ext cx="7821624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8_05_29-1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762000"/>
            <a:ext cx="7620000" cy="54864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8_05_29-2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38400" y="304800"/>
            <a:ext cx="4267200" cy="6212541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ubs in ca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1527" y="0"/>
            <a:ext cx="778094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8_05_29-2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90800" y="100012"/>
            <a:ext cx="4191000" cy="645318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8_05_29-2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1" y="304801"/>
            <a:ext cx="7924800" cy="612618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8_05_29-1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0"/>
            <a:ext cx="7162800" cy="683820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m Sheehan and Gue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41689"/>
            <a:ext cx="9144000" cy="49746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skets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533400"/>
            <a:ext cx="9211330" cy="5715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rank Receives Standing Ovati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144051" y="0"/>
            <a:ext cx="10288051" cy="6858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rown and Brown Bett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74028" y="0"/>
            <a:ext cx="10288050" cy="6858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tlantic Diagnogti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72493" y="0"/>
            <a:ext cx="10288051" cy="6858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onner Strone and Buckele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71675" y="0"/>
            <a:ext cx="10288051" cy="6858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llsizeoutput_5fa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311"/>
            <a:ext cx="9144000" cy="60953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ulton Ban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288051" cy="6858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ulcru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93161" y="0"/>
            <a:ext cx="10288051" cy="6858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e Conkl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204" y="0"/>
            <a:ext cx="813959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ankYou!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03909"/>
            <a:ext cx="9143999" cy="70658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iner's tab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5470" y="1143000"/>
            <a:ext cx="9478070" cy="4648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05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rank and Jeff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89359" y="1600200"/>
            <a:ext cx="6365281" cy="4525963"/>
          </a:xfrm>
        </p:spPr>
      </p:pic>
      <p:pic>
        <p:nvPicPr>
          <p:cNvPr id="5" name="Picture 4" descr="Atlantic Diagnost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2721"/>
            <a:ext cx="9144000" cy="67725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_05_29-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0177"/>
            <a:ext cx="9144000" cy="53376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8_05_29-0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38400" y="533400"/>
            <a:ext cx="4495800" cy="593025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re they 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04799" y="609599"/>
            <a:ext cx="9888414" cy="56381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e in one cars in re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2933"/>
            <a:ext cx="9144000" cy="5152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pull/>
      </p:transition>
    </mc:Choice>
    <mc:Fallback xmlns="">
      <p:transition advClick="0" advTm="2000">
        <p:pull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0</TotalTime>
  <Words>0</Words>
  <Application>Microsoft Office PowerPoint</Application>
  <PresentationFormat>On-screen Show (4:3)</PresentationFormat>
  <Paragraphs>0</Paragraphs>
  <Slides>40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2018-06-20T18:55:31Z</dcterms:created>
  <dcterms:modified xsi:type="dcterms:W3CDTF">2018-06-20T19:20:53Z</dcterms:modified>
</cp:coreProperties>
</file>